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2"/>
  </p:notesMasterIdLst>
  <p:sldIdLst>
    <p:sldId id="374" r:id="rId2"/>
    <p:sldId id="375" r:id="rId3"/>
    <p:sldId id="331" r:id="rId4"/>
    <p:sldId id="376" r:id="rId5"/>
    <p:sldId id="377" r:id="rId6"/>
    <p:sldId id="378" r:id="rId7"/>
    <p:sldId id="379" r:id="rId8"/>
    <p:sldId id="369" r:id="rId9"/>
    <p:sldId id="373" r:id="rId10"/>
    <p:sldId id="341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711A"/>
    <a:srgbClr val="FF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5" autoAdjust="0"/>
    <p:restoredTop sz="94660"/>
  </p:normalViewPr>
  <p:slideViewPr>
    <p:cSldViewPr>
      <p:cViewPr varScale="1">
        <p:scale>
          <a:sx n="68" d="100"/>
          <a:sy n="68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DD2CC-84C0-408D-AAE7-33613D8801DD}" type="datetimeFigureOut">
              <a:rPr lang="ko-KR" altLang="en-US" smtClean="0"/>
              <a:t>2012-12-02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24ED5-A4FF-45E6-B69C-21B55F8D64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053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D745-46BD-4646-9C84-EE00A9122431}" type="datetimeFigureOut">
              <a:rPr lang="ko-KR" altLang="en-US" smtClean="0"/>
              <a:t>2012-12-02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5A63-E41B-41A9-BA48-ECEA7B885B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9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D745-46BD-4646-9C84-EE00A9122431}" type="datetimeFigureOut">
              <a:rPr lang="ko-KR" altLang="en-US" smtClean="0"/>
              <a:t>2012-12-02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5A63-E41B-41A9-BA48-ECEA7B885B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371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D745-46BD-4646-9C84-EE00A9122431}" type="datetimeFigureOut">
              <a:rPr lang="ko-KR" altLang="en-US" smtClean="0"/>
              <a:t>2012-12-02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5A63-E41B-41A9-BA48-ECEA7B885B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151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D745-46BD-4646-9C84-EE00A9122431}" type="datetimeFigureOut">
              <a:rPr lang="ko-KR" altLang="en-US" smtClean="0"/>
              <a:t>2012-12-02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5A63-E41B-41A9-BA48-ECEA7B885B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254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D745-46BD-4646-9C84-EE00A9122431}" type="datetimeFigureOut">
              <a:rPr lang="ko-KR" altLang="en-US" smtClean="0"/>
              <a:t>2012-12-02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5A63-E41B-41A9-BA48-ECEA7B885B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304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D745-46BD-4646-9C84-EE00A9122431}" type="datetimeFigureOut">
              <a:rPr lang="ko-KR" altLang="en-US" smtClean="0"/>
              <a:t>2012-12-02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5A63-E41B-41A9-BA48-ECEA7B885B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399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D745-46BD-4646-9C84-EE00A9122431}" type="datetimeFigureOut">
              <a:rPr lang="ko-KR" altLang="en-US" smtClean="0"/>
              <a:t>2012-12-02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5A63-E41B-41A9-BA48-ECEA7B885B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6125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D745-46BD-4646-9C84-EE00A9122431}" type="datetimeFigureOut">
              <a:rPr lang="ko-KR" altLang="en-US" smtClean="0"/>
              <a:t>2012-12-02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5A63-E41B-41A9-BA48-ECEA7B885B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037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D745-46BD-4646-9C84-EE00A9122431}" type="datetimeFigureOut">
              <a:rPr lang="ko-KR" altLang="en-US" smtClean="0"/>
              <a:t>2012-12-02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5A63-E41B-41A9-BA48-ECEA7B885B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863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D745-46BD-4646-9C84-EE00A9122431}" type="datetimeFigureOut">
              <a:rPr lang="ko-KR" altLang="en-US" smtClean="0"/>
              <a:t>2012-12-02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5A63-E41B-41A9-BA48-ECEA7B885B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185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D745-46BD-4646-9C84-EE00A9122431}" type="datetimeFigureOut">
              <a:rPr lang="ko-KR" altLang="en-US" smtClean="0"/>
              <a:t>2012-12-02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5A63-E41B-41A9-BA48-ECEA7B885B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3262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8D745-46BD-4646-9C84-EE00A9122431}" type="datetimeFigureOut">
              <a:rPr lang="ko-KR" altLang="en-US" smtClean="0"/>
              <a:t>2012-12-02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35A63-E41B-41A9-BA48-ECEA7B885B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37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39552" y="780440"/>
            <a:ext cx="7488832" cy="5328592"/>
          </a:xfrm>
        </p:spPr>
        <p:txBody>
          <a:bodyPr>
            <a:normAutofit/>
          </a:bodyPr>
          <a:lstStyle/>
          <a:p>
            <a:pPr algn="l"/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창조주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하나님께서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죄인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을 위하여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독생자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예수님을 보내셔서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믿는 자를 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구원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하신다 </a:t>
            </a:r>
            <a:endParaRPr lang="ko-KR" altLang="en-US" sz="4800" b="1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944"/>
            <a:ext cx="9917682" cy="5538344"/>
          </a:xfrm>
          <a:prstGeom prst="rect">
            <a:avLst/>
          </a:prstGeom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539552" y="826024"/>
            <a:ext cx="8424936" cy="532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구원이란 예수님의 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대속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으로</a:t>
            </a:r>
            <a: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/>
            </a:r>
            <a:b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</a:br>
            <a: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/>
            </a:r>
            <a:b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</a:b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죄에서 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해방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되어</a:t>
            </a:r>
            <a: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/>
            </a:r>
            <a:b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</a:br>
            <a: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/>
            </a:r>
            <a:b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</a:b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죄인이 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의롭다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고 인정받고</a:t>
            </a:r>
            <a: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/>
            </a:r>
            <a:b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</a:br>
            <a: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/>
            </a:r>
            <a:b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</a:b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하나님의 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자녀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가 되는 것이다</a:t>
            </a:r>
            <a:endParaRPr lang="ko-KR" alt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강M" pitchFamily="18" charset="-127"/>
              <a:ea typeface="HY강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312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38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39552" y="780440"/>
            <a:ext cx="7488832" cy="5328592"/>
          </a:xfrm>
        </p:spPr>
        <p:txBody>
          <a:bodyPr>
            <a:normAutofit/>
          </a:bodyPr>
          <a:lstStyle/>
          <a:p>
            <a:pPr algn="l"/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창조주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하나님께서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죄인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을 위하여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독생자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예수님을 보내셔서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믿는 자를 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구원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하신다 </a:t>
            </a:r>
            <a:endParaRPr lang="ko-KR" altLang="en-US" sz="4800" b="1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944"/>
            <a:ext cx="9917682" cy="5538344"/>
          </a:xfrm>
          <a:prstGeom prst="rect">
            <a:avLst/>
          </a:prstGeom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539552" y="826024"/>
            <a:ext cx="8424936" cy="532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구원이란 예수님의 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대속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으로</a:t>
            </a:r>
            <a: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/>
            </a:r>
            <a:b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</a:br>
            <a: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/>
            </a:r>
            <a:b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</a:b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죄에서 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해방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되어</a:t>
            </a:r>
            <a: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/>
            </a:r>
            <a:b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</a:br>
            <a: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/>
            </a:r>
            <a:b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</a:b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죄인이 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의롭다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고 인정받고</a:t>
            </a:r>
            <a: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/>
            </a:r>
            <a:b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</a:br>
            <a: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/>
            </a:r>
            <a:b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</a:b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하나님의 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자녀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가 되는 것이다</a:t>
            </a:r>
            <a:endParaRPr lang="ko-KR" alt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강M" pitchFamily="18" charset="-127"/>
              <a:ea typeface="HY강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356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39552" y="780440"/>
            <a:ext cx="7488832" cy="5328592"/>
          </a:xfrm>
        </p:spPr>
        <p:txBody>
          <a:bodyPr>
            <a:normAutofit/>
          </a:bodyPr>
          <a:lstStyle/>
          <a:p>
            <a:pPr algn="l"/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창조주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하나님께서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죄인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을 위하여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독생자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예수님을 보내셔서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믿는 자를 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구원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하신다 </a:t>
            </a:r>
            <a:endParaRPr lang="ko-KR" altLang="en-US" sz="4800" b="1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944"/>
            <a:ext cx="9917682" cy="5538344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467544" y="476672"/>
            <a:ext cx="8208912" cy="922114"/>
          </a:xfrm>
          <a:prstGeom prst="rect">
            <a:avLst/>
          </a:prstGeom>
          <a:solidFill>
            <a:schemeClr val="tx1">
              <a:lumMod val="85000"/>
              <a:lumOff val="15000"/>
              <a:alpha val="8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구원이란 예수님의 </a:t>
            </a:r>
            <a:r>
              <a:rPr lang="ko-KR" alt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대속</a:t>
            </a:r>
            <a:r>
              <a:rPr lang="ko-KR" alt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으로</a:t>
            </a:r>
            <a:endParaRPr lang="ko-KR" altLang="en-US" sz="4800" dirty="0">
              <a:solidFill>
                <a:srgbClr val="FFC000"/>
              </a:solidFill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916832"/>
            <a:ext cx="799288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예수님께서는 </a:t>
            </a:r>
            <a:r>
              <a:rPr lang="ko-KR" altLang="en-US" sz="3800" b="1" dirty="0" smtClean="0">
                <a:solidFill>
                  <a:srgbClr val="E671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유월절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어린양이 되셨다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altLang="ko-KR" sz="3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예수님께서는 </a:t>
            </a:r>
            <a:r>
              <a:rPr lang="ko-KR" altLang="en-US" sz="3800" b="1" dirty="0" smtClean="0">
                <a:solidFill>
                  <a:srgbClr val="E671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희생제물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 되셨다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ko-KR" sz="3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예수님께서는 </a:t>
            </a:r>
            <a:r>
              <a:rPr lang="ko-KR" altLang="en-US" sz="3800" b="1" dirty="0" smtClean="0">
                <a:solidFill>
                  <a:srgbClr val="E671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속죄제물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 되셨다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3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104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39552" y="780440"/>
            <a:ext cx="7488832" cy="5328592"/>
          </a:xfrm>
        </p:spPr>
        <p:txBody>
          <a:bodyPr>
            <a:normAutofit/>
          </a:bodyPr>
          <a:lstStyle/>
          <a:p>
            <a:pPr algn="l"/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창조주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하나님께서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죄인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을 위하여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독생자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예수님을 보내셔서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믿는 자를 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구원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하신다 </a:t>
            </a:r>
            <a:endParaRPr lang="ko-KR" altLang="en-US" sz="4800" b="1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944"/>
            <a:ext cx="9917682" cy="5538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1916832"/>
            <a:ext cx="799288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구원이란 죄의 </a:t>
            </a:r>
            <a:r>
              <a:rPr lang="ko-KR" altLang="en-US" sz="3800" b="1" dirty="0" smtClean="0">
                <a:solidFill>
                  <a:srgbClr val="E671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형벌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을 받지 않는   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것이다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altLang="ko-KR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구원이란 죄의 종에서 </a:t>
            </a:r>
            <a:r>
              <a:rPr lang="ko-KR" altLang="en-US" sz="3800" b="1" dirty="0" smtClean="0">
                <a:solidFill>
                  <a:srgbClr val="E671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해방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되어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의의 종으로 사는 것이다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altLang="ko-KR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구원이란 죄로부터 </a:t>
            </a:r>
            <a:r>
              <a:rPr lang="ko-KR" altLang="en-US" sz="3800" b="1" dirty="0" smtClean="0">
                <a:solidFill>
                  <a:srgbClr val="E671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완전히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벗어나는 것이다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7544" y="476672"/>
            <a:ext cx="8208912" cy="922114"/>
          </a:xfrm>
          <a:prstGeom prst="rect">
            <a:avLst/>
          </a:prstGeom>
          <a:solidFill>
            <a:schemeClr val="tx1">
              <a:lumMod val="85000"/>
              <a:lumOff val="15000"/>
              <a:alpha val="8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죄에서 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해방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되어</a:t>
            </a:r>
            <a:endParaRPr lang="ko-KR" altLang="en-US" sz="4800" dirty="0">
              <a:solidFill>
                <a:srgbClr val="FFC000"/>
              </a:solidFill>
              <a:latin typeface="HY강M" pitchFamily="18" charset="-127"/>
              <a:ea typeface="HY강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197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39552" y="780440"/>
            <a:ext cx="7488832" cy="5328592"/>
          </a:xfrm>
        </p:spPr>
        <p:txBody>
          <a:bodyPr>
            <a:normAutofit/>
          </a:bodyPr>
          <a:lstStyle/>
          <a:p>
            <a:pPr algn="l"/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창조주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하나님께서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죄인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을 위하여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독생자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예수님을 보내셔서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믿는 자를 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구원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하신다 </a:t>
            </a:r>
            <a:endParaRPr lang="ko-KR" altLang="en-US" sz="4800" b="1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944"/>
            <a:ext cx="9917682" cy="5538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1916832"/>
            <a:ext cx="84604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우리는 </a:t>
            </a:r>
            <a:r>
              <a:rPr lang="ko-KR" altLang="en-US" sz="3800" b="1" dirty="0" smtClean="0">
                <a:solidFill>
                  <a:srgbClr val="E671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착한 행동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으로 하나님 앞에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착하다고 인정받을 수 없다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742950" indent="-742950">
              <a:buAutoNum type="arabicPeriod"/>
            </a:pPr>
            <a:endParaRPr lang="en-US" altLang="ko-K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AutoNum type="arabicPeriod"/>
            </a:pP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우리는 예수님의 </a:t>
            </a:r>
            <a:r>
              <a:rPr lang="ko-KR" altLang="en-US" sz="3800" b="1" dirty="0" smtClean="0">
                <a:solidFill>
                  <a:srgbClr val="E671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를 덧입는다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742950" indent="-742950">
              <a:buAutoNum type="arabicPeriod"/>
            </a:pP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AutoNum type="arabicPeriod"/>
            </a:pP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우리는 예수님을 믿음으로 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의롭다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 </a:t>
            </a:r>
            <a:r>
              <a:rPr lang="ko-KR" altLang="en-US" sz="3800" b="1" dirty="0" smtClean="0">
                <a:solidFill>
                  <a:srgbClr val="E671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판결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받는다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742950" indent="-742950">
              <a:buAutoNum type="arabicPeriod"/>
            </a:pPr>
            <a:endParaRPr lang="en-US" altLang="ko-KR" sz="3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3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467544" y="476672"/>
            <a:ext cx="8208912" cy="922114"/>
          </a:xfrm>
          <a:prstGeom prst="rect">
            <a:avLst/>
          </a:prstGeom>
          <a:solidFill>
            <a:schemeClr val="tx1">
              <a:lumMod val="85000"/>
              <a:lumOff val="15000"/>
              <a:alpha val="8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죄인이 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의롭다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고 인정받고</a:t>
            </a:r>
            <a:endParaRPr lang="ko-KR" altLang="en-US" sz="4800" dirty="0">
              <a:solidFill>
                <a:srgbClr val="FFC000"/>
              </a:solidFill>
              <a:latin typeface="HY강M" pitchFamily="18" charset="-127"/>
              <a:ea typeface="HY강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911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0"/>
            <a:ext cx="10560600" cy="7029400"/>
          </a:xfrm>
        </p:spPr>
      </p:pic>
    </p:spTree>
    <p:extLst>
      <p:ext uri="{BB962C8B-B14F-4D97-AF65-F5344CB8AC3E}">
        <p14:creationId xmlns:p14="http://schemas.microsoft.com/office/powerpoint/2010/main" val="170910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39552" y="780440"/>
            <a:ext cx="7488832" cy="5328592"/>
          </a:xfrm>
        </p:spPr>
        <p:txBody>
          <a:bodyPr>
            <a:normAutofit/>
          </a:bodyPr>
          <a:lstStyle/>
          <a:p>
            <a:pPr algn="l"/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창조주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하나님께서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죄인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을 위하여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독생자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예수님을 보내셔서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믿는 자를 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구원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하신다 </a:t>
            </a:r>
            <a:endParaRPr lang="ko-KR" altLang="en-US" sz="4800" b="1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944"/>
            <a:ext cx="9917682" cy="5538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1916832"/>
            <a:ext cx="84604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우리는 </a:t>
            </a:r>
            <a:r>
              <a:rPr lang="ko-KR" altLang="en-US" sz="3800" b="1" dirty="0" smtClean="0">
                <a:solidFill>
                  <a:srgbClr val="E671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착한 행동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으로 하나님 앞에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착하다고 인정받을 수 없다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742950" indent="-742950">
              <a:buAutoNum type="arabicPeriod"/>
            </a:pPr>
            <a:endParaRPr lang="en-US" altLang="ko-K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AutoNum type="arabicPeriod"/>
            </a:pP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우리는 예수님의 </a:t>
            </a:r>
            <a:r>
              <a:rPr lang="ko-KR" altLang="en-US" sz="3800" b="1" dirty="0" smtClean="0">
                <a:solidFill>
                  <a:srgbClr val="E671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를 덧입는다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742950" indent="-742950">
              <a:buAutoNum type="arabicPeriod"/>
            </a:pP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AutoNum type="arabicPeriod"/>
            </a:pP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우리는 예수님을 믿음으로 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의롭다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 </a:t>
            </a:r>
            <a:r>
              <a:rPr lang="ko-KR" altLang="en-US" sz="3800" b="1" dirty="0" smtClean="0">
                <a:solidFill>
                  <a:srgbClr val="E671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판결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받는다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742950" indent="-742950">
              <a:buAutoNum type="arabicPeriod"/>
            </a:pPr>
            <a:endParaRPr lang="en-US" altLang="ko-KR" sz="3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3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467544" y="476672"/>
            <a:ext cx="8208912" cy="922114"/>
          </a:xfrm>
          <a:prstGeom prst="rect">
            <a:avLst/>
          </a:prstGeom>
          <a:solidFill>
            <a:schemeClr val="tx1">
              <a:lumMod val="85000"/>
              <a:lumOff val="15000"/>
              <a:alpha val="8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죄인이 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의롭다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고 인정받고</a:t>
            </a:r>
            <a:endParaRPr lang="ko-KR" altLang="en-US" sz="4800" dirty="0">
              <a:solidFill>
                <a:srgbClr val="FFC000"/>
              </a:solidFill>
              <a:latin typeface="HY강M" pitchFamily="18" charset="-127"/>
              <a:ea typeface="HY강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059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39552" y="780440"/>
            <a:ext cx="7488832" cy="5328592"/>
          </a:xfrm>
        </p:spPr>
        <p:txBody>
          <a:bodyPr>
            <a:normAutofit/>
          </a:bodyPr>
          <a:lstStyle/>
          <a:p>
            <a:pPr algn="l"/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창조주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하나님께서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죄인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을 위하여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독생자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예수님을 보내셔서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믿는 자를 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구원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하신다 </a:t>
            </a:r>
            <a:endParaRPr lang="ko-KR" altLang="en-US" sz="4800" b="1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944"/>
            <a:ext cx="9917682" cy="5538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1916832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구원받는다는 것은 하나님과의 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ko-KR" altLang="en-US" sz="3800" b="1" dirty="0" smtClean="0">
                <a:solidFill>
                  <a:srgbClr val="E671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원수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관계가 </a:t>
            </a:r>
            <a:r>
              <a:rPr lang="ko-KR" altLang="en-US" sz="3800" b="1" dirty="0" smtClean="0">
                <a:solidFill>
                  <a:srgbClr val="E671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회복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되는 것이다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altLang="ko-K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구원받는다는 것은 하나님의 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ko-KR" altLang="en-US" sz="3800" b="1" dirty="0" smtClean="0">
                <a:solidFill>
                  <a:srgbClr val="E671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자녀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 되는 것이다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altLang="ko-KR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구원받는다는 것은 천국을 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ko-KR" altLang="en-US" sz="3800" b="1" dirty="0" smtClean="0">
                <a:solidFill>
                  <a:srgbClr val="E671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상속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받는 자가 되는 것이다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altLang="ko-KR" sz="3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7544" y="476672"/>
            <a:ext cx="8208912" cy="922114"/>
          </a:xfrm>
          <a:prstGeom prst="rect">
            <a:avLst/>
          </a:prstGeom>
          <a:solidFill>
            <a:schemeClr val="tx1">
              <a:lumMod val="85000"/>
              <a:lumOff val="15000"/>
              <a:alpha val="8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하나님의 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자녀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가 되는 것이다</a:t>
            </a:r>
            <a:endParaRPr lang="ko-KR" altLang="en-US" sz="4800" dirty="0">
              <a:solidFill>
                <a:srgbClr val="FFC000"/>
              </a:solidFill>
              <a:latin typeface="HY강M" pitchFamily="18" charset="-127"/>
              <a:ea typeface="HY강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859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4632</TotalTime>
  <Words>70</Words>
  <Application>Microsoft Office PowerPoint</Application>
  <PresentationFormat>화면 슬라이드 쇼(4:3)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PowerPoint 프레젠테이션</vt:lpstr>
      <vt:lpstr>PowerPoint 프레젠테이션</vt:lpstr>
      <vt:lpstr>창조주 하나님께서  죄인을 위하여  독생자 예수님을 보내셔서  믿는 자를 구원하신다 </vt:lpstr>
      <vt:lpstr>창조주 하나님께서  죄인을 위하여  독생자 예수님을 보내셔서  믿는 자를 구원하신다 </vt:lpstr>
      <vt:lpstr>창조주 하나님께서  죄인을 위하여  독생자 예수님을 보내셔서  믿는 자를 구원하신다 </vt:lpstr>
      <vt:lpstr>창조주 하나님께서  죄인을 위하여  독생자 예수님을 보내셔서  믿는 자를 구원하신다 </vt:lpstr>
      <vt:lpstr>PowerPoint 프레젠테이션</vt:lpstr>
      <vt:lpstr>창조주 하나님께서  죄인을 위하여  독생자 예수님을 보내셔서  믿는 자를 구원하신다 </vt:lpstr>
      <vt:lpstr>창조주 하나님께서  죄인을 위하여  독생자 예수님을 보내셔서  믿는 자를 구원하신다 </vt:lpstr>
      <vt:lpstr>창조주 하나님께서  죄인을 위하여  독생자 예수님을 보내셔서  믿는 자를 구원하신다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창조주 하나님께서  죄인을 위하여  독생자 예수님을 보내셔서  믿는 자를 구원하신다 </dc:title>
  <dc:creator>Yongjin</dc:creator>
  <cp:lastModifiedBy>Yongjin</cp:lastModifiedBy>
  <cp:revision>86</cp:revision>
  <dcterms:created xsi:type="dcterms:W3CDTF">2012-09-09T00:05:59Z</dcterms:created>
  <dcterms:modified xsi:type="dcterms:W3CDTF">2012-12-01T21:56:08Z</dcterms:modified>
</cp:coreProperties>
</file>