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05" r:id="rId3"/>
    <p:sldId id="303" r:id="rId4"/>
    <p:sldId id="306" r:id="rId5"/>
    <p:sldId id="304" r:id="rId6"/>
    <p:sldId id="307" r:id="rId7"/>
    <p:sldId id="294" r:id="rId8"/>
    <p:sldId id="308" r:id="rId9"/>
    <p:sldId id="301" r:id="rId10"/>
    <p:sldId id="26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79"/>
    <a:srgbClr val="E67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660"/>
  </p:normalViewPr>
  <p:slideViewPr>
    <p:cSldViewPr>
      <p:cViewPr varScale="1">
        <p:scale>
          <a:sx n="68" d="100"/>
          <a:sy n="68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DD2CC-84C0-408D-AAE7-33613D8801DD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4ED5-A4FF-45E6-B69C-21B55F8D64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053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4ED5-A4FF-45E6-B69C-21B55F8D647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98D745-46BD-4646-9C84-EE00A9122431}" type="datetimeFigureOut">
              <a:rPr lang="ko-KR" altLang="en-US" smtClean="0"/>
              <a:t>2012-10-21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635A63-E41B-41A9-BA48-ECEA7B885B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488832" cy="5328592"/>
          </a:xfrm>
        </p:spPr>
        <p:txBody>
          <a:bodyPr>
            <a:normAutofit/>
          </a:bodyPr>
          <a:lstStyle/>
          <a:p>
            <a:pPr algn="l"/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창조주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하나님께서</a:t>
            </a: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죄인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위하여</a:t>
            </a: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독생자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예수님을 보내셔서</a:t>
            </a: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믿는 자를 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구원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하신다 </a:t>
            </a:r>
            <a:endParaRPr lang="ko-KR" altLang="en-US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0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488832" cy="5328592"/>
          </a:xfrm>
        </p:spPr>
        <p:txBody>
          <a:bodyPr>
            <a:normAutofit/>
          </a:bodyPr>
          <a:lstStyle/>
          <a:p>
            <a:pPr algn="l"/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창조주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하나님께서</a:t>
            </a: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죄인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위하여</a:t>
            </a: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독생자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예수님을 보내셔서</a:t>
            </a: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ko-K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믿는 자를 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구원</a:t>
            </a:r>
            <a:r>
              <a:rPr lang="ko-KR" alt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하신다 </a:t>
            </a:r>
            <a:endParaRPr lang="ko-KR" altLang="en-US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0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창조주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하나님께서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5548" y="1621275"/>
            <a:ext cx="8892480" cy="5141168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사람과 모든 것을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창조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하셨습니다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하나님 자신을 위하여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것을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다스리십니다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모든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영광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을 받으셔야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합니다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창조주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하나님께서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5548" y="1621275"/>
            <a:ext cx="8892480" cy="5141168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사람과 모든 것을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창조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하셨습니다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하나님 자신을 위하여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것을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다스리십니다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모든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영광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을 받으셔야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합니다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27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죄인</a:t>
            </a:r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위하여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141168"/>
          </a:xfrm>
        </p:spPr>
        <p:txBody>
          <a:bodyPr>
            <a:noAutofit/>
          </a:bodyPr>
          <a:lstStyle/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사람은 하나님의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명령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을 어기고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죄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를 지었습니다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사람은 죄의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형벌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로 죽게 </a:t>
            </a:r>
            <a:r>
              <a:rPr lang="ko-KR" altLang="en-US" sz="3800" b="1" dirty="0" err="1" smtClean="0">
                <a:latin typeface="HY강M" pitchFamily="18" charset="-127"/>
                <a:ea typeface="HY강M" pitchFamily="18" charset="-127"/>
              </a:rPr>
              <a:t>됩니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  <a:endParaRPr lang="en-US" altLang="ko-KR" sz="3800" b="1" dirty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사람은 마지막에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심판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을 받고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지옥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에 갑니다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58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죄인</a:t>
            </a:r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위하여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141168"/>
          </a:xfrm>
        </p:spPr>
        <p:txBody>
          <a:bodyPr>
            <a:noAutofit/>
          </a:bodyPr>
          <a:lstStyle/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사람은 하나님의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명령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을 어기고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죄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를 지었습니다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사람은 죄의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형벌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로 죽게 </a:t>
            </a:r>
            <a:r>
              <a:rPr lang="ko-KR" altLang="en-US" sz="3800" b="1" dirty="0" err="1" smtClean="0">
                <a:latin typeface="HY강M" pitchFamily="18" charset="-127"/>
                <a:ea typeface="HY강M" pitchFamily="18" charset="-127"/>
              </a:rPr>
              <a:t>됩니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  <a:endParaRPr lang="en-US" altLang="ko-KR" sz="3800" b="1" dirty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모든 사람은 마지막에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심판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을 받고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지옥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에 갑니다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43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독생자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예수님을 보내셔서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141168"/>
          </a:xfrm>
        </p:spPr>
        <p:txBody>
          <a:bodyPr>
            <a:noAutofit/>
          </a:bodyPr>
          <a:lstStyle/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그분의 아들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3800" b="1" dirty="0" smtClean="0">
                <a:solidFill>
                  <a:schemeClr val="bg2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독생자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)</a:t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 예수님을 이 땅에 보내셨습니다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 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예수님을 우리 죄인을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위해서 </a:t>
            </a:r>
            <a:r>
              <a:rPr lang="ko-KR" altLang="en-US" sz="3800" b="1" dirty="0" smtClean="0">
                <a:solidFill>
                  <a:schemeClr val="bg2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죽게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 내어주셨습니다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  <a:endParaRPr lang="en-US" altLang="ko-KR" sz="3800" b="1" dirty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예수님 때문에 죄인을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</a:t>
            </a:r>
            <a:r>
              <a:rPr lang="ko-KR" altLang="en-US" sz="3800" b="1" dirty="0" smtClean="0">
                <a:solidFill>
                  <a:schemeClr val="bg2">
                    <a:lumMod val="75000"/>
                  </a:schemeClr>
                </a:solidFill>
                <a:latin typeface="HY강M" pitchFamily="18" charset="-127"/>
                <a:ea typeface="HY강M" pitchFamily="18" charset="-127"/>
              </a:rPr>
              <a:t>용서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하십니다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46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독생자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예수님을 보내셔서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141168"/>
          </a:xfrm>
        </p:spPr>
        <p:txBody>
          <a:bodyPr>
            <a:noAutofit/>
          </a:bodyPr>
          <a:lstStyle/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그분의 아들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독생자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)</a:t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 예수님을 이 땅에 보내셨습니다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 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예수님을 우리 죄인을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위해서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죽게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내어주셨습니다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  <a:endParaRPr lang="en-US" altLang="ko-KR" sz="3800" b="1" dirty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하나님께서는 예수님 때문에 죄인을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용서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하십니다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219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믿는 자를 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구원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하신다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141168"/>
          </a:xfrm>
        </p:spPr>
        <p:txBody>
          <a:bodyPr>
            <a:noAutofit/>
          </a:bodyPr>
          <a:lstStyle/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복음은 </a:t>
            </a:r>
            <a:r>
              <a:rPr lang="ko-KR" altLang="en-US" sz="3800" b="1" i="1" u="sng" dirty="0" smtClean="0">
                <a:latin typeface="HY강M" pitchFamily="18" charset="-127"/>
                <a:ea typeface="HY강M" pitchFamily="18" charset="-127"/>
              </a:rPr>
              <a:t>하나님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께서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구원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하신다는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소식이다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복음은 예수님을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믿는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 모든 자를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구원하신다는 소식이다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복음은 오직 </a:t>
            </a:r>
            <a:r>
              <a:rPr lang="ko-KR" altLang="en-US" sz="3800" b="1" dirty="0" smtClean="0">
                <a:solidFill>
                  <a:schemeClr val="tx2">
                    <a:lumMod val="25000"/>
                  </a:schemeClr>
                </a:solidFill>
                <a:latin typeface="HY강M" pitchFamily="18" charset="-127"/>
                <a:ea typeface="HY강M" pitchFamily="18" charset="-127"/>
              </a:rPr>
              <a:t>은혜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로 구원받는다는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소식이다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20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믿는 자를 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6711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구원</a:t>
            </a:r>
            <a:r>
              <a:rPr lang="ko-KR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하신다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141168"/>
          </a:xfrm>
        </p:spPr>
        <p:txBody>
          <a:bodyPr>
            <a:noAutofit/>
          </a:bodyPr>
          <a:lstStyle/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복음은 </a:t>
            </a:r>
            <a:r>
              <a:rPr lang="ko-KR" altLang="en-US" sz="3800" b="1" i="1" u="sng" dirty="0" smtClean="0">
                <a:latin typeface="HY강M" pitchFamily="18" charset="-127"/>
                <a:ea typeface="HY강M" pitchFamily="18" charset="-127"/>
              </a:rPr>
              <a:t>하나님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께서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구원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하신다는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소식이다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복음은 예수님을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믿는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 모든 자를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구원하신다는 소식이다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복음은 오직 </a:t>
            </a:r>
            <a:r>
              <a:rPr lang="ko-KR" altLang="en-US" sz="3800" b="1" dirty="0" smtClean="0">
                <a:solidFill>
                  <a:srgbClr val="FFC000"/>
                </a:solidFill>
                <a:latin typeface="HY강M" pitchFamily="18" charset="-127"/>
                <a:ea typeface="HY강M" pitchFamily="18" charset="-127"/>
              </a:rPr>
              <a:t>은혜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로 구원받는다는 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/>
            </a:r>
            <a:br>
              <a:rPr lang="en-US" altLang="ko-KR" sz="3800" b="1" dirty="0" smtClean="0">
                <a:latin typeface="HY강M" pitchFamily="18" charset="-127"/>
                <a:ea typeface="HY강M" pitchFamily="18" charset="-127"/>
              </a:rPr>
            </a:b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   </a:t>
            </a:r>
            <a:r>
              <a:rPr lang="ko-KR" altLang="en-US" sz="3800" b="1" dirty="0" smtClean="0">
                <a:latin typeface="HY강M" pitchFamily="18" charset="-127"/>
                <a:ea typeface="HY강M" pitchFamily="18" charset="-127"/>
              </a:rPr>
              <a:t>소식이다</a:t>
            </a:r>
            <a:r>
              <a:rPr lang="en-US" altLang="ko-KR" sz="3800" b="1" dirty="0" smtClean="0"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13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248</TotalTime>
  <Words>86</Words>
  <Application>Microsoft Office PowerPoint</Application>
  <PresentationFormat>화면 슬라이드 쇼(4:3)</PresentationFormat>
  <Paragraphs>42</Paragraphs>
  <Slides>10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테크닉</vt:lpstr>
      <vt:lpstr>창조주 하나님께서  죄인을 위하여  독생자 예수님을 보내셔서  믿는 자를 구원하신다 </vt:lpstr>
      <vt:lpstr>창조주 하나님께서</vt:lpstr>
      <vt:lpstr>창조주 하나님께서</vt:lpstr>
      <vt:lpstr>죄인을 위하여</vt:lpstr>
      <vt:lpstr>죄인을 위하여</vt:lpstr>
      <vt:lpstr>독생자 예수님을 보내셔서</vt:lpstr>
      <vt:lpstr>독생자 예수님을 보내셔서</vt:lpstr>
      <vt:lpstr>믿는 자를 구원하신다</vt:lpstr>
      <vt:lpstr>믿는 자를 구원하신다</vt:lpstr>
      <vt:lpstr>창조주 하나님께서  죄인을 위하여  독생자 예수님을 보내셔서  믿는 자를 구원하신다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창조주 하나님께서  죄인을 위하여  독생자 예수님을 보내셔서  믿는 자를 구원하신다 </dc:title>
  <dc:creator>Yongjin</dc:creator>
  <cp:lastModifiedBy>Yongjin</cp:lastModifiedBy>
  <cp:revision>32</cp:revision>
  <dcterms:created xsi:type="dcterms:W3CDTF">2012-09-09T00:05:59Z</dcterms:created>
  <dcterms:modified xsi:type="dcterms:W3CDTF">2012-10-20T21:57:51Z</dcterms:modified>
</cp:coreProperties>
</file>