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88" r:id="rId5"/>
    <p:sldId id="292" r:id="rId6"/>
    <p:sldId id="26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84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68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59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41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51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25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12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51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521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617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35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40AB1-DEB2-462A-B591-C7ABB8F811FD}" type="datetimeFigureOut">
              <a:rPr lang="ko-KR" altLang="en-US" smtClean="0"/>
              <a:t>2012-12-30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568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39552" y="764704"/>
            <a:ext cx="828092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성도는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회심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을 통하여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날마다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거룩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해지며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예수님과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하나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되어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ko-KR" alt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899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회개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해야 한다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4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예수님을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믿어야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한다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3.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날마다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회심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해야 한다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 </a:t>
            </a:r>
            <a:endParaRPr lang="ko-KR" altLang="en-US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성도는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회심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을 통하여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544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날마다 </a:t>
            </a:r>
            <a:r>
              <a:rPr lang="ko-KR" altLang="en-US" sz="4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거룩</a:t>
            </a:r>
            <a:r>
              <a:rPr lang="ko-KR" altLang="en-US" sz="4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해지며</a:t>
            </a:r>
            <a:endParaRPr lang="en-US" altLang="ko-KR" sz="4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382" y="198884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날마다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죄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와 싸워야 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말씀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과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기도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로 죄와 싸워 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이길 수 있다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 </a:t>
            </a:r>
          </a:p>
          <a:p>
            <a:endParaRPr lang="en-US" altLang="ko-KR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3.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성령님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따라 살아야 한다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64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예수님 안에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거해야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예수님의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형상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닮아가야 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3.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하나님과 하나가 되는 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참된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행복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위해 산다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예수님과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하나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되어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11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 하나님 안에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가족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으로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서로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사랑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2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세상의 욕심을 버리고 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예수님의 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재림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기다린다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3.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모든 위로와 회복이 있는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영원한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천국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사모한다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781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39552" y="764704"/>
            <a:ext cx="828092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성도는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회심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을 통하여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날마다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거룩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해지며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예수님과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하나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되어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ko-KR" alt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99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88</Words>
  <Application>Microsoft Office PowerPoint</Application>
  <PresentationFormat>화면 슬라이드 쇼(4:3)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Yongjin</dc:creator>
  <cp:lastModifiedBy>Yongjin</cp:lastModifiedBy>
  <cp:revision>16</cp:revision>
  <dcterms:created xsi:type="dcterms:W3CDTF">2012-12-01T22:01:48Z</dcterms:created>
  <dcterms:modified xsi:type="dcterms:W3CDTF">2012-12-30T01:32:33Z</dcterms:modified>
</cp:coreProperties>
</file>