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57" r:id="rId6"/>
    <p:sldId id="265" r:id="rId7"/>
    <p:sldId id="266" r:id="rId8"/>
    <p:sldId id="264" r:id="rId9"/>
    <p:sldId id="267" r:id="rId10"/>
    <p:sldId id="260" r:id="rId11"/>
    <p:sldId id="262" r:id="rId12"/>
    <p:sldId id="261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84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8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59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4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5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2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12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51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21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17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3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0AB1-DEB2-462A-B591-C7ABB8F811FD}" type="datetimeFigureOut">
              <a:rPr lang="ko-KR" altLang="en-US" smtClean="0"/>
              <a:t>2012-12-14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C9F12-BA75-4650-97C6-1D9D098E49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6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539552" y="76470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en-US" altLang="ko-K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날마다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거룩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해지며</a:t>
            </a:r>
            <a:endParaRPr lang="en-US" altLang="ko-KR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en-US" altLang="ko-K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예수님과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하나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되어</a:t>
            </a:r>
            <a:endParaRPr lang="en-US" altLang="ko-KR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en-US" altLang="ko-K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천국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 가는 자들이다</a:t>
            </a:r>
            <a:endParaRPr lang="ko-KR" alt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83264" cy="92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382" y="198884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1. 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</a:t>
            </a:r>
            <a:r>
              <a:rPr lang="ko-KR" alt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회개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2. 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예수님을 </a:t>
            </a:r>
            <a:r>
              <a:rPr lang="ko-KR" alt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믿어야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 한다</a:t>
            </a:r>
            <a:r>
              <a:rPr lang="en-US" altLang="ko-KR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3.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날마다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회심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 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76056" y="5136278"/>
            <a:ext cx="280831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요일 </a:t>
            </a:r>
            <a:r>
              <a:rPr lang="en-US" altLang="ko-KR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1:8-9)</a:t>
            </a:r>
            <a:endParaRPr lang="ko-KR" alt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482333"/>
            <a:ext cx="8248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2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83264" cy="92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382" y="198884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1.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latin typeface="인터파크고딕 L" pitchFamily="2" charset="-127"/>
                <a:ea typeface="인터파크고딕 L" pitchFamily="2" charset="-127"/>
              </a:rPr>
              <a:t>회개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2.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예수님을 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latin typeface="인터파크고딕 L" pitchFamily="2" charset="-127"/>
                <a:ea typeface="인터파크고딕 L" pitchFamily="2" charset="-127"/>
              </a:rPr>
              <a:t>믿어야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3.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날마다 </a:t>
            </a:r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latin typeface="인터파크고딕 L" pitchFamily="2" charset="-127"/>
                <a:ea typeface="인터파크고딕 L" pitchFamily="2" charset="-127"/>
              </a:rPr>
              <a:t>회심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 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482333"/>
            <a:ext cx="8248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2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83264" cy="92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382" y="198884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1.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회개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2.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예수님을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믿어야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3.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날마다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회심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 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482333"/>
            <a:ext cx="8248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9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39552" y="76470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en-US" altLang="ko-K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날마다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거룩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해지며</a:t>
            </a:r>
            <a:endParaRPr lang="en-US" altLang="ko-KR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en-US" altLang="ko-K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예수님과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하나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되어</a:t>
            </a:r>
            <a:endParaRPr lang="en-US" altLang="ko-KR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en-US" altLang="ko-K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천국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에 가는 자들이다</a:t>
            </a:r>
            <a:endParaRPr lang="ko-KR" alt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4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83264" cy="92478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5536" y="482333"/>
            <a:ext cx="8248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9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83264" cy="92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382" y="198884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1.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회개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87624" y="2699761"/>
            <a:ext cx="244827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행 </a:t>
            </a:r>
            <a:r>
              <a:rPr lang="en-US" altLang="ko-KR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3:19)</a:t>
            </a:r>
            <a:endParaRPr lang="ko-KR" alt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482333"/>
            <a:ext cx="8248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9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793" y="548680"/>
            <a:ext cx="10234838" cy="5721499"/>
          </a:xfrm>
        </p:spPr>
      </p:pic>
    </p:spTree>
    <p:extLst>
      <p:ext uri="{BB962C8B-B14F-4D97-AF65-F5344CB8AC3E}">
        <p14:creationId xmlns:p14="http://schemas.microsoft.com/office/powerpoint/2010/main" val="40550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783264" cy="924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382" y="198884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1. 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</a:t>
            </a:r>
            <a:r>
              <a:rPr lang="ko-KR" alt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회개</a:t>
            </a:r>
            <a:r>
              <a:rPr lang="ko-KR" altLang="en-US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해야 한다</a:t>
            </a:r>
            <a:r>
              <a:rPr lang="en-US" altLang="ko-KR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  <a:p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2. 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우리는 예수님을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믿어야</a:t>
            </a:r>
            <a:r>
              <a:rPr lang="ko-KR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 한다</a:t>
            </a:r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터파크고딕 L" pitchFamily="2" charset="-127"/>
                <a:ea typeface="인터파크고딕 L" pitchFamily="2" charset="-127"/>
              </a:rPr>
              <a:t>.</a:t>
            </a:r>
          </a:p>
          <a:p>
            <a:endParaRPr lang="en-US" altLang="ko-KR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터파크고딕 L" pitchFamily="2" charset="-127"/>
              <a:ea typeface="인터파크고딕 L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98629" y="3861048"/>
            <a:ext cx="244827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행 </a:t>
            </a:r>
            <a:r>
              <a:rPr lang="en-US" altLang="ko-KR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16:31)</a:t>
            </a:r>
            <a:endParaRPr lang="ko-KR" alt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482333"/>
            <a:ext cx="8248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성도는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회심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</a:t>
            </a:r>
            <a:r>
              <a:rPr lang="ko-KR" alt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통하여</a:t>
            </a:r>
            <a:endParaRPr lang="en-US" altLang="ko-KR" sz="4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0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1818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" y="1052736"/>
            <a:ext cx="9145140" cy="4572570"/>
          </a:xfrm>
        </p:spPr>
      </p:pic>
    </p:spTree>
    <p:extLst>
      <p:ext uri="{BB962C8B-B14F-4D97-AF65-F5344CB8AC3E}">
        <p14:creationId xmlns:p14="http://schemas.microsoft.com/office/powerpoint/2010/main" val="7492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802"/>
            <a:ext cx="9128303" cy="4578023"/>
          </a:xfrm>
        </p:spPr>
      </p:pic>
    </p:spTree>
    <p:extLst>
      <p:ext uri="{BB962C8B-B14F-4D97-AF65-F5344CB8AC3E}">
        <p14:creationId xmlns:p14="http://schemas.microsoft.com/office/powerpoint/2010/main" val="24831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135227" cy="4672211"/>
          </a:xfrm>
        </p:spPr>
      </p:pic>
    </p:spTree>
    <p:extLst>
      <p:ext uri="{BB962C8B-B14F-4D97-AF65-F5344CB8AC3E}">
        <p14:creationId xmlns:p14="http://schemas.microsoft.com/office/powerpoint/2010/main" val="10648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129</Words>
  <Application>Microsoft Office PowerPoint</Application>
  <PresentationFormat>화면 슬라이드 쇼(4:3)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Yongjin</dc:creator>
  <cp:lastModifiedBy>Yongjin</cp:lastModifiedBy>
  <cp:revision>10</cp:revision>
  <dcterms:created xsi:type="dcterms:W3CDTF">2012-12-01T22:01:48Z</dcterms:created>
  <dcterms:modified xsi:type="dcterms:W3CDTF">2012-12-14T09:10:10Z</dcterms:modified>
</cp:coreProperties>
</file>