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331" r:id="rId2"/>
    <p:sldId id="358" r:id="rId3"/>
    <p:sldId id="359" r:id="rId4"/>
    <p:sldId id="336" r:id="rId5"/>
    <p:sldId id="360" r:id="rId6"/>
    <p:sldId id="337" r:id="rId7"/>
    <p:sldId id="362" r:id="rId8"/>
    <p:sldId id="365" r:id="rId9"/>
    <p:sldId id="361" r:id="rId10"/>
    <p:sldId id="363" r:id="rId11"/>
    <p:sldId id="364" r:id="rId12"/>
    <p:sldId id="366" r:id="rId13"/>
    <p:sldId id="367" r:id="rId14"/>
    <p:sldId id="34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11A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 varScale="1">
        <p:scale>
          <a:sx n="68" d="100"/>
          <a:sy n="68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DD2CC-84C0-408D-AAE7-33613D8801DD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4ED5-A4FF-45E6-B69C-21B55F8D64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53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71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51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4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04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99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12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37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63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8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26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D745-46BD-4646-9C84-EE00A9122431}" type="datetimeFigureOut">
              <a:rPr lang="ko-KR" altLang="en-US" smtClean="0"/>
              <a:t>2012-11-17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5A63-E41B-41A9-BA48-ECEA7B885B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539552" y="826024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구원이란 예수님의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대속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으로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죄에서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해방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되어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하나님의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자녀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가 되는 것이다</a:t>
            </a:r>
            <a:endParaRPr lang="ko-KR" alt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5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1035496"/>
            <a:ext cx="12278163" cy="8037512"/>
          </a:xfrm>
        </p:spPr>
      </p:pic>
    </p:spTree>
    <p:extLst>
      <p:ext uri="{BB962C8B-B14F-4D97-AF65-F5344CB8AC3E}">
        <p14:creationId xmlns:p14="http://schemas.microsoft.com/office/powerpoint/2010/main" val="85678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" y="-243408"/>
            <a:ext cx="9195409" cy="7115495"/>
          </a:xfrm>
        </p:spPr>
      </p:pic>
      <p:sp>
        <p:nvSpPr>
          <p:cNvPr id="5" name="직사각형 4"/>
          <p:cNvSpPr/>
          <p:nvPr/>
        </p:nvSpPr>
        <p:spPr>
          <a:xfrm>
            <a:off x="5292080" y="5733256"/>
            <a:ext cx="2736304" cy="708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롬 </a:t>
            </a:r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8:33)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828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8460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</a:t>
            </a:r>
            <a:r>
              <a:rPr lang="ko-KR" alt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착한 행동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하나님 앞에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착하다고 인정받을 수 없다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예수님의 </a:t>
            </a:r>
            <a:r>
              <a:rPr lang="ko-KR" altLang="en-US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덧입는다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예수님을 믿음으로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의롭다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 </a:t>
            </a:r>
            <a:r>
              <a:rPr lang="ko-KR" alt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판결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받는다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03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8460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착한 행동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하나님 앞에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착하다고 인정받을 수 없다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예수님의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덧입는다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예수님을 믿음으로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의롭다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판결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받는다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83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539552" y="826024"/>
            <a:ext cx="8424936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구원이란 예수님의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대속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으로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죄에서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해방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되어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</a:b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하나님의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자녀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가 되는 것이다</a:t>
            </a:r>
            <a:endParaRPr lang="ko-KR" alt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31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구원이란 죄의 </a:t>
            </a:r>
            <a:r>
              <a:rPr lang="ko-KR" altLang="en-US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형벌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받지 않는  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구원이란 죄의 종에서 </a:t>
            </a:r>
            <a:r>
              <a:rPr lang="ko-KR" altLang="en-US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해방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되어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의의 종으로 사는 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구원이란 죄로부터 </a:t>
            </a:r>
            <a:r>
              <a:rPr lang="ko-KR" alt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완전히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벗어나는 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죄에서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해방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되어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36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구원이란 죄의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형벌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받지 않는  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구원이란 죄의 종에서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해방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되어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의의 종으로 사는 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ko-KR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구원이란 죄로부터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완전히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벗어나는 것이다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죄에서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해방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되어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52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539552" y="1628800"/>
            <a:ext cx="8424936" cy="452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ko-KR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</a:endParaRPr>
          </a:p>
          <a:p>
            <a:pPr algn="l"/>
            <a:endParaRPr lang="en-US" altLang="ko-KR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</a:endParaRPr>
          </a:p>
          <a:p>
            <a:pPr algn="l"/>
            <a:endParaRPr lang="en-US" altLang="ko-KR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</a:endParaRPr>
          </a:p>
          <a:p>
            <a:pPr algn="l"/>
            <a:endParaRPr lang="en-US" altLang="ko-K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53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착한 행동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하나님 앞에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착하다고 인정받을 수 없다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3178716"/>
            <a:ext cx="244827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롬 </a:t>
            </a:r>
            <a:r>
              <a:rPr lang="en-US" altLang="ko-K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3:20)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24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84604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</a:t>
            </a:r>
            <a:r>
              <a:rPr lang="ko-KR" altLang="en-US" sz="3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착한 행동</a:t>
            </a:r>
            <a:r>
              <a:rPr lang="ko-KR" alt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하나님 앞에</a:t>
            </a:r>
            <a:r>
              <a:rPr lang="en-US" altLang="ko-KR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착하다고 인정받을 수 없다</a:t>
            </a:r>
            <a:r>
              <a:rPr lang="en-US" altLang="ko-KR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예수님의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덧입는다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58733" y="4024839"/>
            <a:ext cx="244827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 </a:t>
            </a:r>
            <a:r>
              <a:rPr lang="en-US" altLang="ko-K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61:10)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30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560600" cy="7029400"/>
          </a:xfrm>
        </p:spPr>
      </p:pic>
    </p:spTree>
    <p:extLst>
      <p:ext uri="{BB962C8B-B14F-4D97-AF65-F5344CB8AC3E}">
        <p14:creationId xmlns:p14="http://schemas.microsoft.com/office/powerpoint/2010/main" val="276967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-29518"/>
            <a:ext cx="9183357" cy="6887517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6" y="0"/>
            <a:ext cx="9181184" cy="68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80440"/>
            <a:ext cx="7488832" cy="5328592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창조주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하나님께서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위하여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독생자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예수님을 보내셔서</a:t>
            </a: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믿는 자를 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6711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</a:t>
            </a:r>
            <a:r>
              <a:rPr lang="ko-KR" altLang="en-US" sz="48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하신다 </a:t>
            </a:r>
            <a:endParaRPr lang="ko-KR" altLang="en-US" sz="4800" b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944"/>
            <a:ext cx="9917682" cy="5538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8460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</a:t>
            </a:r>
            <a:r>
              <a:rPr lang="ko-KR" altLang="en-US" sz="3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착한 행동</a:t>
            </a:r>
            <a:r>
              <a:rPr lang="ko-KR" alt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하나님 앞에</a:t>
            </a:r>
            <a:r>
              <a:rPr lang="en-US" altLang="ko-KR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착하다고 인정받을 수 없다</a:t>
            </a:r>
            <a:r>
              <a:rPr lang="en-US" altLang="ko-KR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예수님의 </a:t>
            </a:r>
            <a:r>
              <a:rPr lang="ko-KR" altLang="en-US" sz="3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ko-KR" alt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덧입는다</a:t>
            </a:r>
            <a:r>
              <a:rPr lang="en-US" altLang="ko-KR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예수님을 믿음으로 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의롭다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 </a:t>
            </a:r>
            <a:r>
              <a:rPr lang="ko-KR" altLang="en-US" sz="3800" b="1" dirty="0" smtClean="0">
                <a:solidFill>
                  <a:srgbClr val="E671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판결</a:t>
            </a:r>
            <a:r>
              <a:rPr lang="ko-KR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받는다</a:t>
            </a:r>
            <a:r>
              <a:rPr lang="en-US" altLang="ko-KR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AutoNum type="arabicPeriod"/>
            </a:pPr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01589" y="5517232"/>
            <a:ext cx="244827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갈 </a:t>
            </a:r>
            <a:r>
              <a:rPr lang="en-US" altLang="ko-K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2:16)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67544" y="476672"/>
            <a:ext cx="8208912" cy="92211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죄인이 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의롭다</a:t>
            </a:r>
            <a:r>
              <a:rPr lang="ko-KR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고 인정받고</a:t>
            </a:r>
            <a:endParaRPr lang="ko-KR" altLang="en-US" sz="4800" dirty="0">
              <a:solidFill>
                <a:srgbClr val="FFC000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7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</TotalTime>
  <Words>105</Words>
  <Application>Microsoft Office PowerPoint</Application>
  <PresentationFormat>화면 슬라이드 쇼(4:3)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PowerPoint 프레젠테이션</vt:lpstr>
      <vt:lpstr>PowerPoint 프레젠테이션</vt:lpstr>
      <vt:lpstr>창조주 하나님께서  죄인을 위하여  독생자 예수님을 보내셔서  믿는 자를 구원하신다 </vt:lpstr>
      <vt:lpstr>PowerPoint 프레젠테이션</vt:lpstr>
      <vt:lpstr>PowerPoint 프레젠테이션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  <vt:lpstr>창조주 하나님께서  죄인을 위하여  독생자 예수님을 보내셔서  믿는 자를 구원하신다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창조주 하나님께서  죄인을 위하여  독생자 예수님을 보내셔서  믿는 자를 구원하신다 </dc:title>
  <dc:creator>Yongjin</dc:creator>
  <cp:lastModifiedBy>Yongjin</cp:lastModifiedBy>
  <cp:revision>79</cp:revision>
  <dcterms:created xsi:type="dcterms:W3CDTF">2012-09-09T00:05:59Z</dcterms:created>
  <dcterms:modified xsi:type="dcterms:W3CDTF">2012-11-17T02:43:20Z</dcterms:modified>
</cp:coreProperties>
</file>