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58" r:id="rId5"/>
    <p:sldId id="259" r:id="rId6"/>
    <p:sldId id="289" r:id="rId7"/>
    <p:sldId id="290" r:id="rId8"/>
    <p:sldId id="291" r:id="rId9"/>
    <p:sldId id="292" r:id="rId10"/>
    <p:sldId id="2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84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468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759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41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51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25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512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5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5216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1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35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40AB1-DEB2-462A-B591-C7ABB8F811FD}" type="datetimeFigureOut">
              <a:rPr lang="ko-KR" altLang="en-US" smtClean="0"/>
              <a:t>2012-12-15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9F12-BA75-4650-97C6-1D9D098E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68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39552" y="764704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성도는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회심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통하여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날마다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해지며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예수님과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ko-KR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99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539552" y="764704"/>
            <a:ext cx="8280920" cy="53285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성도는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회심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을 통하여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날마다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거룩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해지며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예수님과 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8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endParaRPr lang="en-US" altLang="ko-KR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l"/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ko-KR" altLang="en-US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99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 안에 </a:t>
            </a:r>
            <a:r>
              <a:rPr lang="ko-KR" altLang="en-US" sz="4000" b="1" dirty="0" smtClean="0">
                <a:solidFill>
                  <a:schemeClr val="bg1">
                    <a:lumMod val="95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거해야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예수님의 </a:t>
            </a:r>
            <a:r>
              <a:rPr lang="ko-KR" altLang="en-US" sz="4000" b="1" dirty="0" smtClean="0">
                <a:solidFill>
                  <a:schemeClr val="bg1">
                    <a:lumMod val="95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형상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닮아가야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하나님과 하나가 되는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참된 </a:t>
            </a:r>
            <a:r>
              <a:rPr lang="ko-KR" alt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행복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위해 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예수님과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207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 안에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거해야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예수님의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형상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닮아가야 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하나님과 하나가 되는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참된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행복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위해 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예수님과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하나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되어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11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493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가족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647826" y="2724310"/>
            <a:ext cx="2084414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3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엡</a:t>
            </a:r>
            <a:r>
              <a:rPr lang="ko-KR" altLang="en-US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2:19)</a:t>
            </a:r>
            <a:endParaRPr lang="ko-KR" altLang="en-US" sz="3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99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가족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세상의 욕심을 버리고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예수님의 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재림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기다린다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932040" y="4778749"/>
            <a:ext cx="2885712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3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딛</a:t>
            </a:r>
            <a:r>
              <a:rPr lang="ko-KR" altLang="en-US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 </a:t>
            </a:r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2:12-13)</a:t>
            </a:r>
            <a:endParaRPr lang="ko-KR" altLang="en-US" sz="3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85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가족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세상의 욕심을 버리고 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예수님의  </a:t>
            </a:r>
            <a:r>
              <a:rPr lang="ko-KR" altLang="en-US" sz="40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재림</a:t>
            </a:r>
            <a:r>
              <a:rPr lang="ko-KR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기다린다</a:t>
            </a:r>
            <a:r>
              <a:rPr lang="en-US" altLang="ko-KR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모든 위로와 회복이 있는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영원한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천국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사모한다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372200" y="5704460"/>
            <a:ext cx="2885712" cy="468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계 </a:t>
            </a:r>
            <a:r>
              <a:rPr lang="en-US" altLang="ko-KR" sz="3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울릉도M" pitchFamily="18" charset="-127"/>
                <a:ea typeface="HY울릉도M" pitchFamily="18" charset="-127"/>
              </a:rPr>
              <a:t>21:3-5)</a:t>
            </a:r>
            <a:endParaRPr lang="ko-KR" altLang="en-US" sz="3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울릉도M" pitchFamily="18" charset="-127"/>
              <a:ea typeface="HY울릉도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918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bg1">
                    <a:lumMod val="95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한 가족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bg1">
                    <a:lumMod val="95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세상의 욕심을 버리고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예수님의  </a:t>
            </a:r>
            <a:r>
              <a:rPr lang="ko-KR" altLang="en-US" sz="4000" b="1" dirty="0" smtClean="0">
                <a:solidFill>
                  <a:schemeClr val="bg1">
                    <a:lumMod val="95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재림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기다린다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모든 위로와 회복이 있는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영원한 </a:t>
            </a:r>
            <a:r>
              <a:rPr lang="ko-KR" altLang="en-US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인터파크고딕 L" pitchFamily="2" charset="-127"/>
                <a:ea typeface="인터파크고딕 L" pitchFamily="2" charset="-127"/>
              </a:rPr>
              <a:t>천국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사모한다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035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7783264" cy="9247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382" y="198884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1.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 하나님 안에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가족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으로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서로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사랑</a:t>
            </a:r>
            <a:r>
              <a:rPr lang="ko-KR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한다</a:t>
            </a:r>
            <a:r>
              <a:rPr lang="en-US" altLang="ko-K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2.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세상의 욕심을 버리고 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예수님의 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재림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기다린다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</a:p>
          <a:p>
            <a:endParaRPr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  <a:p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3.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우리는 모든 위로와 회복이 있는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/>
            </a:r>
            <a:b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</a:b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    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영원한 </a:t>
            </a:r>
            <a:r>
              <a:rPr lang="ko-KR" altLang="en-US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천국</a:t>
            </a:r>
            <a:r>
              <a:rPr lang="ko-KR" alt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을 사모한다</a:t>
            </a:r>
            <a:r>
              <a:rPr lang="en-US" altLang="ko-KR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인터파크고딕 L" pitchFamily="2" charset="-127"/>
                <a:ea typeface="인터파크고딕 L" pitchFamily="2" charset="-127"/>
              </a:rPr>
              <a:t>.</a:t>
            </a:r>
            <a:endParaRPr lang="en-US" altLang="ko-KR" sz="4000" b="1" dirty="0" smtClean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인터파크고딕 L" pitchFamily="2" charset="-127"/>
              <a:ea typeface="인터파크고딕 L" pitchFamily="2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482333"/>
            <a:ext cx="824873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천국</a:t>
            </a:r>
            <a:r>
              <a:rPr lang="ko-KR" altLang="en-US" sz="4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에 가는 자들이다</a:t>
            </a:r>
            <a:endParaRPr lang="en-US" altLang="ko-KR" sz="4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781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123</Words>
  <Application>Microsoft Office PowerPoint</Application>
  <PresentationFormat>화면 슬라이드 쇼(4:3)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Yongjin</dc:creator>
  <cp:lastModifiedBy>Yongjin</cp:lastModifiedBy>
  <cp:revision>15</cp:revision>
  <dcterms:created xsi:type="dcterms:W3CDTF">2012-12-01T22:01:48Z</dcterms:created>
  <dcterms:modified xsi:type="dcterms:W3CDTF">2012-12-15T02:26:36Z</dcterms:modified>
</cp:coreProperties>
</file>